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9" r:id="rId3"/>
    <p:sldId id="257" r:id="rId4"/>
    <p:sldId id="268" r:id="rId5"/>
    <p:sldId id="262" r:id="rId6"/>
    <p:sldId id="266" r:id="rId7"/>
    <p:sldId id="267" r:id="rId8"/>
    <p:sldId id="264" r:id="rId9"/>
    <p:sldId id="263" r:id="rId10"/>
    <p:sldId id="265" r:id="rId11"/>
    <p:sldId id="258" r:id="rId12"/>
    <p:sldId id="261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C2CC"/>
    <a:srgbClr val="FF5E4D"/>
    <a:srgbClr val="6992CC"/>
    <a:srgbClr val="79CF72"/>
    <a:srgbClr val="65CC5C"/>
    <a:srgbClr val="496946"/>
    <a:srgbClr val="52854C"/>
    <a:srgbClr val="FF8779"/>
    <a:srgbClr val="ED4532"/>
    <a:srgbClr val="ED67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1980A3-60F8-244E-8928-1669571BD3A6}" v="269" dt="2023-06-28T11:13:00.120"/>
    <p1510:client id="{25845C28-7B73-43ED-A274-690A67C250C7}" v="162" dt="2023-06-28T07:22:20.216"/>
    <p1510:client id="{724CD7EF-0E85-46BE-AEE0-A045187A37E8}" v="538" dt="2023-06-28T06:32:53.9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BC4125-E137-0143-8903-B2B5DA32EB97}" type="datetimeFigureOut">
              <a:rPr lang="en-US" smtClean="0"/>
              <a:t>6/28/23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126A3-D6A2-364D-BED6-E43764F70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34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D126A3-D6A2-364D-BED6-E43764F70D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994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7D290-0402-FDDE-6419-FF0810E963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97A1B7-18CC-6464-9792-7611989D34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D53BA-BCBE-5063-3DBC-43446832A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EC367-DF47-094C-8BA5-1B705C6A2506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6DEB8-FAE0-4CCD-A174-682D21E91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C5923-78F2-08F0-8612-F99DD77F4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53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26E6-B545-BF8E-7E45-059FA1C51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B6DC54-8379-22E0-D42E-6B5FA0D97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8947D-7C98-779C-1DBE-4D1758B77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DE9C-918A-9645-A256-0BF82A309D09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BEB12-59DD-6749-B8DB-586F4D56A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B5806-07FF-2177-24B9-6205AC8B1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9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BF55C9-BCFB-4BE5-BFC9-1567F5567B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C3EC7-CBD1-789C-3B36-D036EE0027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36F7B-12BF-49E2-A276-E25B7022A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7D7ED-36E0-3D4F-8287-601E5DBA4070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08D8D-8306-2352-1752-4F9B58D3D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64437-7E57-AD5D-4F7F-2727F3E3A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014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77397-B4FC-A8D1-707B-419436325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5617B-7CF5-B5FB-C72A-DD9F9335B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302A3-05E0-77B8-2768-624D2A6D4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4329E-B94F-E64D-8688-A8AA7EAAB22D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B13CAE-029D-E43F-C8D9-4E5A9076F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28D2D-B8B7-E0FE-E237-FAF005E87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402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62F0B-6B3E-5D53-DF03-06A9C744A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46784-C9E6-3F1B-F076-FB6EE3A8D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EEA2B-38E0-F616-FAA5-2FF700607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82A93-4CAD-A94E-8616-ACFF0C774A5E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44698-A6FA-8E46-1499-2F4934759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3452E-21E8-D3B6-D8E7-3947B1231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84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6A01-ADE9-AFD9-86CE-F399212D6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5E5C5-6C42-139A-E23A-7752476E79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2C4EB-144D-68ED-5DFA-02C36C85FA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F6A1D-1EC1-B32C-3439-A5E3E01E9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DAB4-5747-9140-92B3-38611EAA1B43}" type="datetime1">
              <a:rPr lang="en-GB" smtClean="0"/>
              <a:t>28/06/2023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E3067F-0321-97EF-C902-ACEF430CC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1261E-FAA8-9CEA-AA7C-1D5574942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82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B64C3-B7C4-7469-DEBE-24D5B4378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5B806-06E5-D251-5BC9-225334F5F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156C4-D80D-28AD-3E10-72DC3FB51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73658-9EA8-B0F5-F7D0-874032E452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D882E3-A0A3-D902-89DA-2FCAFE055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8748B9-780D-7B8A-83A7-1F5EA7636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279A6-609C-C24B-9C66-CF58D7A4A6F6}" type="datetime1">
              <a:rPr lang="en-GB" smtClean="0"/>
              <a:t>28/06/2023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45C1F2-F3C3-44DE-885F-FCBF85B8A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D88475-1A95-F8CC-14CA-4873C80DF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88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C6629-FADB-99B8-5DF7-EF9C5AAC0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81F57D-5ADD-6BEF-37C1-51967B00A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010E9-AEB0-114B-8498-D41D95726F9C}" type="datetime1">
              <a:rPr lang="en-GB" smtClean="0"/>
              <a:t>28/06/2023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10D849-BFCA-9791-CC08-FAD77F34F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47E0F7-2741-81D6-DA33-61B1F1D0E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8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AA47A3-7474-3773-2BCA-86B35212A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194AD-17E0-4B4F-89C1-290934D559F3}" type="datetime1">
              <a:rPr lang="en-GB" smtClean="0"/>
              <a:t>28/06/2023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2D71A7-C924-310D-8F92-DB6707C81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9979D8-1574-CFBD-C2E8-80CEB976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652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C5265-CD89-695D-175A-B16C4D472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7E16C-D390-82A1-AE35-2F11DC38F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4229D3-42C1-8252-50A0-F7D22B8D4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85006D-88B6-A2BF-88D0-E78B4B8CD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8EF5-EF9C-0C4E-9BB4-478EACCCFABE}" type="datetime1">
              <a:rPr lang="en-GB" smtClean="0"/>
              <a:t>28/06/2023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7DC16-7767-82B4-C039-6A3166728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EA396B-B81F-8CB4-B982-7791E686E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718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1AB0C-21C7-32C6-A7BA-FB480C46F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AEFD9E-FAC7-2CEB-DB30-293CB538A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0291A4-537A-BD96-231E-0AD11E5C2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FEE33-68B8-3E6B-12F7-C5FFFF9F0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F43B-11C5-6C4A-9098-C4FB74263BB3}" type="datetime1">
              <a:rPr lang="en-GB" smtClean="0"/>
              <a:t>28/06/2023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3CC05-CADB-038B-3A78-1C0FD9E37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567ED-B1EA-DC1E-36B9-FB19B2DBB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909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2185CA-B0B3-CB9C-1975-DB507DF7F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34B200-E437-C5FB-5443-66AF9E9DB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8782D-B889-73B8-D3AE-0C192B1439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878F4-0938-334A-9C91-6A345D31FA8F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3D66A-6F9A-4E90-50F7-D23A1146A7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4B7F6-D62A-F0AA-BD7B-5442637B7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40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23DEB-3DAB-1DF2-1818-B8ADB9EF9A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/>
              <a:t>Mixer Hamiltonian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C4DDA4-A3BF-AF39-D797-4A75ED344B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/>
              <a:t>HAMILTONIQ</a:t>
            </a:r>
          </a:p>
          <a:p>
            <a:endParaRPr lang="en-US" sz="4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1B83AB-451B-FF7E-35AC-94A6F703F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144710-CEAC-A129-5112-86CD339DF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94" y="5094288"/>
            <a:ext cx="1615089" cy="162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46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25B3E6-AA39-C482-FB58-AF8F1EDFF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766" y="-126234"/>
            <a:ext cx="7110468" cy="71104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D6540E3-A055-C6E4-7F64-EAD061CE7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1225"/>
            <a:ext cx="7110468" cy="7110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9DA1C3-83DC-79AA-F70E-69304F880554}"/>
              </a:ext>
            </a:extLst>
          </p:cNvPr>
          <p:cNvSpPr txBox="1"/>
          <p:nvPr/>
        </p:nvSpPr>
        <p:spPr>
          <a:xfrm>
            <a:off x="10049168" y="3118256"/>
            <a:ext cx="1556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d=31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D3BED-7610-8AE0-E670-1D527A84A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1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C85231-2E62-71A8-F961-2553E41991EF}"/>
              </a:ext>
            </a:extLst>
          </p:cNvPr>
          <p:cNvSpPr txBox="1"/>
          <p:nvPr/>
        </p:nvSpPr>
        <p:spPr>
          <a:xfrm>
            <a:off x="3006853" y="420415"/>
            <a:ext cx="61782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[(0, 1), (1, 2), (2, 3), (3, 4), (4, 5)]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CEE6D4F-E092-CF29-FA11-3668E83A27B1}"/>
              </a:ext>
            </a:extLst>
          </p:cNvPr>
          <p:cNvGrpSpPr/>
          <p:nvPr/>
        </p:nvGrpSpPr>
        <p:grpSpPr>
          <a:xfrm>
            <a:off x="2775066" y="3311852"/>
            <a:ext cx="6641867" cy="844455"/>
            <a:chOff x="2775066" y="3311852"/>
            <a:chExt cx="6641867" cy="84445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B495574-5EE2-648E-8A7C-5DA03CD50920}"/>
                </a:ext>
              </a:extLst>
            </p:cNvPr>
            <p:cNvGrpSpPr/>
            <p:nvPr/>
          </p:nvGrpSpPr>
          <p:grpSpPr>
            <a:xfrm>
              <a:off x="2775066" y="3311852"/>
              <a:ext cx="6641867" cy="232122"/>
              <a:chOff x="2774731" y="1713186"/>
              <a:chExt cx="6641867" cy="232122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3C8A2C0-9688-BB5B-5DAB-1AE12DA1EC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EC042E38-F202-8BD3-E4B3-CF56ED3BD0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892B2C0-E273-1B92-ABC1-F553AC19A5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9AC7799B-B5E9-B10F-0495-3D1AF0FD25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0C3C475D-E0AD-393E-FBD4-9C421F955C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C87F3642-D4EF-7CE4-FE3D-344B076D408D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635F9D29-3B58-E42E-ECED-EC363F9E8FBA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CE9C888D-D989-EF75-5C78-46EB86BAF501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F872EEBD-0E37-958E-6FF0-2875CB32227E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6177808D-AD45-B593-48C6-45DBF39A769D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A8C1602-A94D-1668-55B1-ED4834359A8C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BDD1C13-2485-1EF3-AE6A-CA9D6491EB58}"/>
                </a:ext>
              </a:extLst>
            </p:cNvPr>
            <p:cNvGrpSpPr/>
            <p:nvPr/>
          </p:nvGrpSpPr>
          <p:grpSpPr>
            <a:xfrm>
              <a:off x="2775066" y="3924185"/>
              <a:ext cx="6641867" cy="232122"/>
              <a:chOff x="2774731" y="1713186"/>
              <a:chExt cx="6641867" cy="232122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1A9C93E6-7DC0-5642-A7F2-F23437FD50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E78D340-6833-AF34-727F-B25EE060A4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47023FF9-87D6-2DB0-6DCD-143C2ECD4C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63C6DEAB-34DA-CD85-CBA7-A526642687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02AB2C24-5FA0-A1D5-B806-86B5279DF6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2FC07C5-A14B-E3E4-EB91-5DC88054897C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B750828-3610-5BE3-A91B-F9D5A32B1B2C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29043AFC-5CBC-615A-FFB9-B72E0B0F5AEE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A5A9DB9A-48C4-B51C-0DB3-35B0B3157BC0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A4C490F8-F261-E6CC-F73E-3B5680709A95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8B3766A-AC9F-914E-EBC5-2692E8363F4B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7885926-15DA-19DB-DBF4-917B8515328C}"/>
              </a:ext>
            </a:extLst>
          </p:cNvPr>
          <p:cNvGrpSpPr/>
          <p:nvPr/>
        </p:nvGrpSpPr>
        <p:grpSpPr>
          <a:xfrm>
            <a:off x="2775066" y="1649515"/>
            <a:ext cx="6641867" cy="232122"/>
            <a:chOff x="2774731" y="1713186"/>
            <a:chExt cx="6641867" cy="232122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E1CFBF5-2183-F42F-1A3B-5D2B410A5EAD}"/>
                </a:ext>
              </a:extLst>
            </p:cNvPr>
            <p:cNvCxnSpPr>
              <a:cxnSpLocks/>
            </p:cNvCxnSpPr>
            <p:nvPr/>
          </p:nvCxnSpPr>
          <p:spPr>
            <a:xfrm>
              <a:off x="289079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F6EB355-637D-A77E-6090-F3BD592783FC}"/>
                </a:ext>
              </a:extLst>
            </p:cNvPr>
            <p:cNvCxnSpPr>
              <a:cxnSpLocks/>
            </p:cNvCxnSpPr>
            <p:nvPr/>
          </p:nvCxnSpPr>
          <p:spPr>
            <a:xfrm>
              <a:off x="4172607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263B769-C70B-CC9E-EBC9-4A3006F29B0B}"/>
                </a:ext>
              </a:extLst>
            </p:cNvPr>
            <p:cNvCxnSpPr>
              <a:cxnSpLocks/>
            </p:cNvCxnSpPr>
            <p:nvPr/>
          </p:nvCxnSpPr>
          <p:spPr>
            <a:xfrm>
              <a:off x="545509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5EE4863-11A3-6CEF-838D-849D757564C0}"/>
                </a:ext>
              </a:extLst>
            </p:cNvPr>
            <p:cNvCxnSpPr>
              <a:cxnSpLocks/>
            </p:cNvCxnSpPr>
            <p:nvPr/>
          </p:nvCxnSpPr>
          <p:spPr>
            <a:xfrm>
              <a:off x="6736907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5251972-4C17-4001-FF49-1A4DA5E0C3EB}"/>
                </a:ext>
              </a:extLst>
            </p:cNvPr>
            <p:cNvCxnSpPr>
              <a:cxnSpLocks/>
            </p:cNvCxnSpPr>
            <p:nvPr/>
          </p:nvCxnSpPr>
          <p:spPr>
            <a:xfrm>
              <a:off x="801872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B6E9C94-FE2C-9891-B79B-0E44B8A5EE46}"/>
                </a:ext>
              </a:extLst>
            </p:cNvPr>
            <p:cNvSpPr/>
            <p:nvPr/>
          </p:nvSpPr>
          <p:spPr>
            <a:xfrm>
              <a:off x="277473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28B4329A-DA67-1337-5D72-96A0F054F4CD}"/>
                </a:ext>
              </a:extLst>
            </p:cNvPr>
            <p:cNvSpPr/>
            <p:nvPr/>
          </p:nvSpPr>
          <p:spPr>
            <a:xfrm>
              <a:off x="405654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B9D9966-454A-5B78-0144-5748F6826E7E}"/>
                </a:ext>
              </a:extLst>
            </p:cNvPr>
            <p:cNvSpPr/>
            <p:nvPr/>
          </p:nvSpPr>
          <p:spPr>
            <a:xfrm>
              <a:off x="533903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B45D7E72-D3FD-106A-51E7-BB4563B9E7AA}"/>
                </a:ext>
              </a:extLst>
            </p:cNvPr>
            <p:cNvSpPr/>
            <p:nvPr/>
          </p:nvSpPr>
          <p:spPr>
            <a:xfrm>
              <a:off x="662084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76B8F02-D4D8-C7F0-0607-FBAC45BB2CF5}"/>
                </a:ext>
              </a:extLst>
            </p:cNvPr>
            <p:cNvSpPr/>
            <p:nvPr/>
          </p:nvSpPr>
          <p:spPr>
            <a:xfrm>
              <a:off x="790266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26BE14F-0A04-43F2-3F46-23D6645277C9}"/>
                </a:ext>
              </a:extLst>
            </p:cNvPr>
            <p:cNvSpPr/>
            <p:nvPr/>
          </p:nvSpPr>
          <p:spPr>
            <a:xfrm>
              <a:off x="918447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82B5A2-8370-0CFC-C0D7-F5E302543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904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4D9351-3670-F943-B7E8-ADC002021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134" y="189000"/>
            <a:ext cx="6457732" cy="6480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777D5D-46EC-3D36-3918-B7BE89FAD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26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4D9351-3670-F943-B7E8-ADC002021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81" y="189000"/>
            <a:ext cx="6457732" cy="6480000"/>
          </a:xfrm>
          <a:prstGeom prst="rect">
            <a:avLst/>
          </a:prstGeom>
        </p:spPr>
      </p:pic>
      <p:sp>
        <p:nvSpPr>
          <p:cNvPr id="6" name="Donut 5">
            <a:extLst>
              <a:ext uri="{FF2B5EF4-FFF2-40B4-BE49-F238E27FC236}">
                <a16:creationId xmlns:a16="http://schemas.microsoft.com/office/drawing/2014/main" id="{747F1591-6AD2-921B-C984-600FF8CB882E}"/>
              </a:ext>
            </a:extLst>
          </p:cNvPr>
          <p:cNvSpPr/>
          <p:nvPr/>
        </p:nvSpPr>
        <p:spPr>
          <a:xfrm>
            <a:off x="2909047" y="2514600"/>
            <a:ext cx="1828800" cy="1828800"/>
          </a:xfrm>
          <a:prstGeom prst="donut">
            <a:avLst>
              <a:gd name="adj" fmla="val 8086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B414B8-A460-1D40-735A-C2281D2B2304}"/>
              </a:ext>
            </a:extLst>
          </p:cNvPr>
          <p:cNvSpPr txBox="1"/>
          <p:nvPr/>
        </p:nvSpPr>
        <p:spPr>
          <a:xfrm>
            <a:off x="7034023" y="2514600"/>
            <a:ext cx="45633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/>
              <a:t>C: max coupling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2453AA-9692-1ECA-6C71-68125D981643}"/>
              </a:ext>
            </a:extLst>
          </p:cNvPr>
          <p:cNvSpPr txBox="1"/>
          <p:nvPr/>
        </p:nvSpPr>
        <p:spPr>
          <a:xfrm>
            <a:off x="7034024" y="3272673"/>
            <a:ext cx="22489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p: depth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360E84-51AA-DDBF-2227-A2894AC13B3C}"/>
                  </a:ext>
                </a:extLst>
              </p:cNvPr>
              <p:cNvSpPr txBox="1"/>
              <p:nvPr/>
            </p:nvSpPr>
            <p:spPr>
              <a:xfrm>
                <a:off x="7822299" y="4415466"/>
                <a:ext cx="2248929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 dirty="0"/>
                  <a:t>C </a:t>
                </a:r>
                <a14:m>
                  <m:oMath xmlns:m="http://schemas.openxmlformats.org/officeDocument/2006/math">
                    <m:r>
                      <a:rPr lang="en-US" sz="4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4400" dirty="0"/>
                  <a:t> d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360E84-51AA-DDBF-2227-A2894AC13B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2299" y="4415466"/>
                <a:ext cx="2248929" cy="769441"/>
              </a:xfrm>
              <a:prstGeom prst="rect">
                <a:avLst/>
              </a:prstGeom>
              <a:blipFill>
                <a:blip r:embed="rId3"/>
                <a:stretch>
                  <a:fillRect t="-16129" b="-370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2A9BF2A-7388-D344-049C-E9DA2F680DCE}"/>
                  </a:ext>
                </a:extLst>
              </p:cNvPr>
              <p:cNvSpPr txBox="1"/>
              <p:nvPr/>
            </p:nvSpPr>
            <p:spPr>
              <a:xfrm>
                <a:off x="7822298" y="4415465"/>
                <a:ext cx="2248929" cy="76944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 dirty="0"/>
                  <a:t>C </a:t>
                </a:r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4400" dirty="0"/>
                  <a:t> d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2A9BF2A-7388-D344-049C-E9DA2F680D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2298" y="4415465"/>
                <a:ext cx="2248929" cy="769441"/>
              </a:xfrm>
              <a:prstGeom prst="rect">
                <a:avLst/>
              </a:prstGeom>
              <a:blipFill>
                <a:blip r:embed="rId4"/>
                <a:stretch>
                  <a:fillRect t="-16129" b="-370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C35419-EDDB-2C3B-4DDF-E776FDB85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663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B91519-3FDC-31CB-2627-18FBB62BF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7B1659-B5B3-B0D0-B9B3-B154603D6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54" y="154803"/>
            <a:ext cx="11689492" cy="656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59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C85231-2E62-71A8-F961-2553E41991EF}"/>
              </a:ext>
            </a:extLst>
          </p:cNvPr>
          <p:cNvSpPr txBox="1"/>
          <p:nvPr/>
        </p:nvSpPr>
        <p:spPr>
          <a:xfrm>
            <a:off x="3006853" y="420415"/>
            <a:ext cx="61782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[(0, 1), (1, 2), (2, 3), (3, 4), (4, 5)]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7885926-15DA-19DB-DBF4-917B8515328C}"/>
              </a:ext>
            </a:extLst>
          </p:cNvPr>
          <p:cNvGrpSpPr/>
          <p:nvPr/>
        </p:nvGrpSpPr>
        <p:grpSpPr>
          <a:xfrm>
            <a:off x="2775066" y="1649515"/>
            <a:ext cx="6641867" cy="232122"/>
            <a:chOff x="2774731" y="1713186"/>
            <a:chExt cx="6641867" cy="232122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E1CFBF5-2183-F42F-1A3B-5D2B410A5EAD}"/>
                </a:ext>
              </a:extLst>
            </p:cNvPr>
            <p:cNvCxnSpPr>
              <a:cxnSpLocks/>
            </p:cNvCxnSpPr>
            <p:nvPr/>
          </p:nvCxnSpPr>
          <p:spPr>
            <a:xfrm>
              <a:off x="289079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F6EB355-637D-A77E-6090-F3BD592783FC}"/>
                </a:ext>
              </a:extLst>
            </p:cNvPr>
            <p:cNvCxnSpPr>
              <a:cxnSpLocks/>
            </p:cNvCxnSpPr>
            <p:nvPr/>
          </p:nvCxnSpPr>
          <p:spPr>
            <a:xfrm>
              <a:off x="4172607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263B769-C70B-CC9E-EBC9-4A3006F29B0B}"/>
                </a:ext>
              </a:extLst>
            </p:cNvPr>
            <p:cNvCxnSpPr>
              <a:cxnSpLocks/>
            </p:cNvCxnSpPr>
            <p:nvPr/>
          </p:nvCxnSpPr>
          <p:spPr>
            <a:xfrm>
              <a:off x="545509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5EE4863-11A3-6CEF-838D-849D757564C0}"/>
                </a:ext>
              </a:extLst>
            </p:cNvPr>
            <p:cNvCxnSpPr>
              <a:cxnSpLocks/>
            </p:cNvCxnSpPr>
            <p:nvPr/>
          </p:nvCxnSpPr>
          <p:spPr>
            <a:xfrm>
              <a:off x="6736907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5251972-4C17-4001-FF49-1A4DA5E0C3EB}"/>
                </a:ext>
              </a:extLst>
            </p:cNvPr>
            <p:cNvCxnSpPr>
              <a:cxnSpLocks/>
            </p:cNvCxnSpPr>
            <p:nvPr/>
          </p:nvCxnSpPr>
          <p:spPr>
            <a:xfrm>
              <a:off x="801872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B6E9C94-FE2C-9891-B79B-0E44B8A5EE46}"/>
                </a:ext>
              </a:extLst>
            </p:cNvPr>
            <p:cNvSpPr/>
            <p:nvPr/>
          </p:nvSpPr>
          <p:spPr>
            <a:xfrm>
              <a:off x="277473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28B4329A-DA67-1337-5D72-96A0F054F4CD}"/>
                </a:ext>
              </a:extLst>
            </p:cNvPr>
            <p:cNvSpPr/>
            <p:nvPr/>
          </p:nvSpPr>
          <p:spPr>
            <a:xfrm>
              <a:off x="405654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B9D9966-454A-5B78-0144-5748F6826E7E}"/>
                </a:ext>
              </a:extLst>
            </p:cNvPr>
            <p:cNvSpPr/>
            <p:nvPr/>
          </p:nvSpPr>
          <p:spPr>
            <a:xfrm>
              <a:off x="533903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B45D7E72-D3FD-106A-51E7-BB4563B9E7AA}"/>
                </a:ext>
              </a:extLst>
            </p:cNvPr>
            <p:cNvSpPr/>
            <p:nvPr/>
          </p:nvSpPr>
          <p:spPr>
            <a:xfrm>
              <a:off x="662084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76B8F02-D4D8-C7F0-0607-FBAC45BB2CF5}"/>
                </a:ext>
              </a:extLst>
            </p:cNvPr>
            <p:cNvSpPr/>
            <p:nvPr/>
          </p:nvSpPr>
          <p:spPr>
            <a:xfrm>
              <a:off x="790266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26BE14F-0A04-43F2-3F46-23D6645277C9}"/>
                </a:ext>
              </a:extLst>
            </p:cNvPr>
            <p:cNvSpPr/>
            <p:nvPr/>
          </p:nvSpPr>
          <p:spPr>
            <a:xfrm>
              <a:off x="918447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6D90396-57A3-6C73-8357-1269B532AF01}"/>
              </a:ext>
            </a:extLst>
          </p:cNvPr>
          <p:cNvGrpSpPr/>
          <p:nvPr/>
        </p:nvGrpSpPr>
        <p:grpSpPr>
          <a:xfrm>
            <a:off x="2775066" y="3311852"/>
            <a:ext cx="6641867" cy="2681453"/>
            <a:chOff x="2775066" y="3311852"/>
            <a:chExt cx="6641867" cy="2681453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B495574-5EE2-648E-8A7C-5DA03CD50920}"/>
                </a:ext>
              </a:extLst>
            </p:cNvPr>
            <p:cNvGrpSpPr/>
            <p:nvPr/>
          </p:nvGrpSpPr>
          <p:grpSpPr>
            <a:xfrm>
              <a:off x="2775066" y="3311852"/>
              <a:ext cx="6641867" cy="232122"/>
              <a:chOff x="2774731" y="1713186"/>
              <a:chExt cx="6641867" cy="232122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3C8A2C0-9688-BB5B-5DAB-1AE12DA1EC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EC042E38-F202-8BD3-E4B3-CF56ED3BD0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892B2C0-E273-1B92-ABC1-F553AC19A5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9AC7799B-B5E9-B10F-0495-3D1AF0FD25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0C3C475D-E0AD-393E-FBD4-9C421F955C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C87F3642-D4EF-7CE4-FE3D-344B076D408D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635F9D29-3B58-E42E-ECED-EC363F9E8FBA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CE9C888D-D989-EF75-5C78-46EB86BAF501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F872EEBD-0E37-958E-6FF0-2875CB32227E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6177808D-AD45-B593-48C6-45DBF39A769D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A8C1602-A94D-1668-55B1-ED4834359A8C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BDD1C13-2485-1EF3-AE6A-CA9D6491EB58}"/>
                </a:ext>
              </a:extLst>
            </p:cNvPr>
            <p:cNvGrpSpPr/>
            <p:nvPr/>
          </p:nvGrpSpPr>
          <p:grpSpPr>
            <a:xfrm>
              <a:off x="2775066" y="3924185"/>
              <a:ext cx="6641867" cy="232122"/>
              <a:chOff x="2774731" y="1713186"/>
              <a:chExt cx="6641867" cy="232122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1A9C93E6-7DC0-5642-A7F2-F23437FD50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E78D340-6833-AF34-727F-B25EE060A4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47023FF9-87D6-2DB0-6DCD-143C2ECD4C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63C6DEAB-34DA-CD85-CBA7-A526642687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02AB2C24-5FA0-A1D5-B806-86B5279DF6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2FC07C5-A14B-E3E4-EB91-5DC88054897C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B750828-3610-5BE3-A91B-F9D5A32B1B2C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29043AFC-5CBC-615A-FFB9-B72E0B0F5AEE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A5A9DB9A-48C4-B51C-0DB3-35B0B3157BC0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A4C490F8-F261-E6CC-F73E-3B5680709A95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8B3766A-AC9F-914E-EBC5-2692E8363F4B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7236996-5AD6-FD71-86DC-F8C8AF715600}"/>
                </a:ext>
              </a:extLst>
            </p:cNvPr>
            <p:cNvGrpSpPr/>
            <p:nvPr/>
          </p:nvGrpSpPr>
          <p:grpSpPr>
            <a:xfrm>
              <a:off x="2775066" y="4536518"/>
              <a:ext cx="6641867" cy="232122"/>
              <a:chOff x="2774731" y="1713186"/>
              <a:chExt cx="6641867" cy="232122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07B169B4-6E59-9C9D-D45F-9BDA294B43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B3DE8E6B-72DD-0B75-64AB-0FB6E84A1B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9AE46759-764E-2C75-8DEE-4949B9C545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794BABF9-B1D8-A7DE-FEDB-D700560F67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BDEC587D-AD6F-A192-F443-EDE0103569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D92D2AEB-3D58-0CE9-8819-A3660A921E44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E9F21B55-5715-D6B6-D050-A6F8D5054C4C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16A241E4-E4DE-CDE0-E477-E12CF6DEE6B2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46DD54D3-8F85-B327-5DD0-E2E7BD26ECA1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701E6386-AA67-12B7-1324-4C75359D769D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FE49F1CE-072B-BC19-CE24-0DEC6DEF847D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5A9E1BA-E9C9-EB12-DA5E-C1ACEC77A785}"/>
                </a:ext>
              </a:extLst>
            </p:cNvPr>
            <p:cNvGrpSpPr/>
            <p:nvPr/>
          </p:nvGrpSpPr>
          <p:grpSpPr>
            <a:xfrm>
              <a:off x="2775066" y="5148851"/>
              <a:ext cx="6641867" cy="232122"/>
              <a:chOff x="2774731" y="1713186"/>
              <a:chExt cx="6641867" cy="232122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1797ED8-026F-1D21-7467-23D02F0BA7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09A0C1B8-DE1D-2262-77E3-8C73DFDAA3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44DB52AF-0D2E-E566-D0A4-43C81BFC0E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7FF6C7FA-2110-2112-8418-C33B05EAD4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F18E985C-17C8-A1D6-082B-AC6E741434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EA8B8871-DBE0-E1A2-A917-55ABC5A8709E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BF0C74A0-0CD7-5812-364C-F4C88C078210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A7481D46-BC33-B50E-9335-53BFECFB3D13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A50EE6D9-0128-9CA1-9308-324C9902DB89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3EBFDCD-1EE0-DFE8-3446-5546BE32C75E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16C248CC-1C51-7A97-81C5-B6114242431B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1C0B7F3B-2F6C-07B7-3CC7-ADD2C46A5D3E}"/>
                </a:ext>
              </a:extLst>
            </p:cNvPr>
            <p:cNvGrpSpPr/>
            <p:nvPr/>
          </p:nvGrpSpPr>
          <p:grpSpPr>
            <a:xfrm>
              <a:off x="2775066" y="5761183"/>
              <a:ext cx="6641867" cy="232122"/>
              <a:chOff x="2774731" y="1713186"/>
              <a:chExt cx="6641867" cy="232122"/>
            </a:xfrm>
          </p:grpSpPr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0F31A257-76A3-E82C-BB82-9C012F59F7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059F5870-386E-2F93-5D30-FDBAEAF418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0FAED0E-FB80-50E8-7199-C3A77F919D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931BDD-43ED-F61F-E873-1EA8EB0CDE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CE687F5D-4D08-F407-FCB2-706032617C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7EFB652D-6B99-FE4A-B077-AA00424B2419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82DF4720-A86A-6CE4-9890-05A60350B4C1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3B47EE46-45E2-643F-B466-6C6FE6FF27E7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AD24207B-A499-C4B5-89E8-5A2F4B8ECCD8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E753F485-40BF-C252-66B7-8C59B94A55BF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65AE3550-3226-FA14-5E5F-D77957E5CD7C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FCC3AB5-0C8C-E299-0A2A-35075A8C8889}"/>
              </a:ext>
            </a:extLst>
          </p:cNvPr>
          <p:cNvGrpSpPr/>
          <p:nvPr/>
        </p:nvGrpSpPr>
        <p:grpSpPr>
          <a:xfrm>
            <a:off x="2775066" y="3311852"/>
            <a:ext cx="6641867" cy="844455"/>
            <a:chOff x="2775066" y="3311852"/>
            <a:chExt cx="6641867" cy="84445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8D9532E-F2BE-97DA-6A09-372D6C985CB0}"/>
                </a:ext>
              </a:extLst>
            </p:cNvPr>
            <p:cNvGrpSpPr/>
            <p:nvPr/>
          </p:nvGrpSpPr>
          <p:grpSpPr>
            <a:xfrm>
              <a:off x="2775066" y="3311852"/>
              <a:ext cx="6641867" cy="232122"/>
              <a:chOff x="2774731" y="1713186"/>
              <a:chExt cx="6641867" cy="232122"/>
            </a:xfrm>
          </p:grpSpPr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DEAF4064-810F-958D-6B07-008F32F5D7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80F97B31-C66A-159F-4AC9-CDC6913DE1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508AC577-0835-0144-A24F-FA3944280A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97CFBA7E-9534-0425-7F1E-636E7255B3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30234F48-8DA5-526A-380F-4561B5499C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D04ECE9D-C8F4-3456-855E-D079E1CB552F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CFEA5EA3-9F31-708E-8D22-AABC1AF13FE7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4C5F8658-DF22-1A7C-426A-9879073922A0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402A5E61-6F6C-4F26-CAF9-F3950D1D7DB2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4CFA334C-6095-29E3-ECF4-BA5CDB4C996C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2CFDE86F-2F76-8D10-6E99-33D60AF030C6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F05C0A8-434C-6BDA-2F0F-3CC044257E65}"/>
                </a:ext>
              </a:extLst>
            </p:cNvPr>
            <p:cNvGrpSpPr/>
            <p:nvPr/>
          </p:nvGrpSpPr>
          <p:grpSpPr>
            <a:xfrm>
              <a:off x="2775066" y="3924185"/>
              <a:ext cx="6641867" cy="232122"/>
              <a:chOff x="2774731" y="1713186"/>
              <a:chExt cx="6641867" cy="232122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869A4882-5B9A-552C-F11B-A8CFDDE40E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E85A4CBE-C120-42AB-062E-45228BBE29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49845D62-8DB1-20EF-631C-F25927A2B8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77D3D595-503B-3351-7F25-0966699917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DCF68058-9DB5-698A-1E50-6563171105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03D40EED-86B0-22D7-596F-CDE00DC0A7D7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EF5D6D39-1C91-247F-877D-9C60B0B4304B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CF70200A-1370-F93F-35F8-D5175275027E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C2EA6AD3-97C2-ED64-A80C-6806074A8A99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CF370837-0ECF-0941-6476-8162AAC2FA19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C50641B-6592-2EF2-5F0A-9F9940B828F9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03" name="Picture 102">
            <a:extLst>
              <a:ext uri="{FF2B5EF4-FFF2-40B4-BE49-F238E27FC236}">
                <a16:creationId xmlns:a16="http://schemas.microsoft.com/office/drawing/2014/main" id="{CA1D6662-3A92-95C7-08B4-5E60E9995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752" y="18000"/>
            <a:ext cx="6816496" cy="6840000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46162A82-DF77-AA2E-3EEC-C1B976CC5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753" y="0"/>
            <a:ext cx="6816495" cy="6840000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B75B47DA-2A48-C445-10F5-F215ECC28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1492" y="341400"/>
            <a:ext cx="8573816" cy="6480000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018FDC37-E5E3-B1ED-5E6A-8CBA9A7574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1492" y="347514"/>
            <a:ext cx="8573816" cy="6480000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B5A05106-B606-80EA-39B3-6E78CCD55D5A}"/>
              </a:ext>
            </a:extLst>
          </p:cNvPr>
          <p:cNvSpPr txBox="1"/>
          <p:nvPr/>
        </p:nvSpPr>
        <p:spPr>
          <a:xfrm>
            <a:off x="10049168" y="3118256"/>
            <a:ext cx="1556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d=4</a:t>
            </a:r>
          </a:p>
        </p:txBody>
      </p:sp>
      <p:pic>
        <p:nvPicPr>
          <p:cNvPr id="112" name="Picture 111">
            <a:extLst>
              <a:ext uri="{FF2B5EF4-FFF2-40B4-BE49-F238E27FC236}">
                <a16:creationId xmlns:a16="http://schemas.microsoft.com/office/drawing/2014/main" id="{34065827-0187-3B8C-5082-649D476064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2822" y="0"/>
            <a:ext cx="8606345" cy="6860918"/>
          </a:xfrm>
          <a:prstGeom prst="rect">
            <a:avLst/>
          </a:prstGeom>
        </p:spPr>
      </p:pic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4041DD2-15F1-ECB5-3A19-27D67CB487DA}"/>
              </a:ext>
            </a:extLst>
          </p:cNvPr>
          <p:cNvGrpSpPr/>
          <p:nvPr/>
        </p:nvGrpSpPr>
        <p:grpSpPr>
          <a:xfrm>
            <a:off x="1037968" y="-11260"/>
            <a:ext cx="10315832" cy="7110468"/>
            <a:chOff x="1037968" y="-126234"/>
            <a:chExt cx="10315832" cy="7110468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393F71FD-4A86-FBA3-769E-82AA972F557B}"/>
                </a:ext>
              </a:extLst>
            </p:cNvPr>
            <p:cNvSpPr/>
            <p:nvPr/>
          </p:nvSpPr>
          <p:spPr>
            <a:xfrm>
              <a:off x="1037968" y="341400"/>
              <a:ext cx="10315832" cy="6014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55221E2A-3F43-40CD-28CA-0A3712A00F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40766" y="-126234"/>
              <a:ext cx="7110468" cy="7110468"/>
            </a:xfrm>
            <a:prstGeom prst="rect">
              <a:avLst/>
            </a:prstGeom>
          </p:spPr>
        </p:pic>
      </p:grpSp>
      <p:pic>
        <p:nvPicPr>
          <p:cNvPr id="121" name="Picture 120">
            <a:extLst>
              <a:ext uri="{FF2B5EF4-FFF2-40B4-BE49-F238E27FC236}">
                <a16:creationId xmlns:a16="http://schemas.microsoft.com/office/drawing/2014/main" id="{F200AF2B-DE8D-7ED1-08A7-FFAFBFECF9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63850" y="196850"/>
            <a:ext cx="6464300" cy="6464300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BE432887-0E92-D498-33FA-6EC389923F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40765" y="-114291"/>
            <a:ext cx="7110468" cy="7110468"/>
          </a:xfrm>
          <a:prstGeom prst="rect">
            <a:avLst/>
          </a:prstGeom>
        </p:spPr>
      </p:pic>
      <p:sp>
        <p:nvSpPr>
          <p:cNvPr id="117" name="TextBox 116">
            <a:extLst>
              <a:ext uri="{FF2B5EF4-FFF2-40B4-BE49-F238E27FC236}">
                <a16:creationId xmlns:a16="http://schemas.microsoft.com/office/drawing/2014/main" id="{429D96E8-50B1-5C07-5CDE-B6F126FBFDF6}"/>
              </a:ext>
            </a:extLst>
          </p:cNvPr>
          <p:cNvSpPr txBox="1"/>
          <p:nvPr/>
        </p:nvSpPr>
        <p:spPr>
          <a:xfrm>
            <a:off x="10201568" y="3270656"/>
            <a:ext cx="1556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d=31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887FFA-4459-B1DB-6DDE-68E992196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z="3200" smtClean="0"/>
              <a:t>3</a:t>
            </a:fld>
            <a:endParaRPr lang="en-US" sz="3200" dirty="0"/>
          </a:p>
        </p:txBody>
      </p:sp>
      <p:pic>
        <p:nvPicPr>
          <p:cNvPr id="123" name="Picture 122">
            <a:extLst>
              <a:ext uri="{FF2B5EF4-FFF2-40B4-BE49-F238E27FC236}">
                <a16:creationId xmlns:a16="http://schemas.microsoft.com/office/drawing/2014/main" id="{761D91CD-E5BB-E247-7B42-1E374AB8C0C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994" y="5094288"/>
            <a:ext cx="1615089" cy="162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1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2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1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6E6CB2-D2BC-C4F5-E999-DCD08C9C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z="2800" smtClean="0"/>
              <a:t>4</a:t>
            </a:fld>
            <a:endParaRPr lang="en-US" sz="28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40DE0E-C296-FEDB-31B0-4A894F11B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3056"/>
            <a:ext cx="12183872" cy="40186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F33958-D5C5-EFAF-EFE4-D0B84B2BE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173" y="-55545"/>
            <a:ext cx="9477632" cy="69179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6F4F78-C0DD-E256-7621-2406FC5A2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94" y="5094288"/>
            <a:ext cx="1615089" cy="162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45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B61FFE6-E7CC-6134-4613-8A802BC5BDCE}"/>
                  </a:ext>
                </a:extLst>
              </p:cNvPr>
              <p:cNvSpPr txBox="1"/>
              <p:nvPr/>
            </p:nvSpPr>
            <p:spPr>
              <a:xfrm>
                <a:off x="10587635" y="5100469"/>
                <a:ext cx="456339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/>
                  <a:t>C </a:t>
                </a:r>
                <a14:m>
                  <m:oMath xmlns:m="http://schemas.openxmlformats.org/officeDocument/2006/math">
                    <m:r>
                      <a:rPr lang="en-US" sz="4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4400"/>
                  <a:t> d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B61FFE6-E7CC-6134-4613-8A802BC5BD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7635" y="5100469"/>
                <a:ext cx="4563395" cy="769441"/>
              </a:xfrm>
              <a:prstGeom prst="rect">
                <a:avLst/>
              </a:prstGeom>
              <a:blipFill>
                <a:blip r:embed="rId2"/>
                <a:stretch>
                  <a:fillRect t="-16129" b="-354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0C7E0-A0EC-5CAB-F0E1-0ED3E312D141}"/>
                  </a:ext>
                </a:extLst>
              </p:cNvPr>
              <p:cNvSpPr txBox="1"/>
              <p:nvPr/>
            </p:nvSpPr>
            <p:spPr>
              <a:xfrm>
                <a:off x="12668016" y="-378674"/>
                <a:ext cx="4563395" cy="76944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/>
                  <a:t>C </a:t>
                </a:r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4400"/>
                  <a:t> d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0C7E0-A0EC-5CAB-F0E1-0ED3E312D1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68016" y="-378674"/>
                <a:ext cx="4563395" cy="769441"/>
              </a:xfrm>
              <a:prstGeom prst="rect">
                <a:avLst/>
              </a:prstGeom>
              <a:blipFill>
                <a:blip r:embed="rId3"/>
                <a:stretch>
                  <a:fillRect t="-16393" b="-377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C6A1F3CB-A22D-8B8B-5EEB-64E41FDE0C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49420" y="57004"/>
            <a:ext cx="8686800" cy="601005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00D4C49-51EB-B2F8-ABD8-AAE74504EAD0}"/>
              </a:ext>
            </a:extLst>
          </p:cNvPr>
          <p:cNvCxnSpPr/>
          <p:nvPr/>
        </p:nvCxnSpPr>
        <p:spPr>
          <a:xfrm flipV="1">
            <a:off x="475989" y="1538968"/>
            <a:ext cx="10549492" cy="31229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0D8D8E6-5F41-F6A9-CE6B-C1AFA3FC1B45}"/>
              </a:ext>
            </a:extLst>
          </p:cNvPr>
          <p:cNvCxnSpPr>
            <a:cxnSpLocks/>
          </p:cNvCxnSpPr>
          <p:nvPr/>
        </p:nvCxnSpPr>
        <p:spPr>
          <a:xfrm flipV="1">
            <a:off x="469391" y="2158435"/>
            <a:ext cx="10501110" cy="31228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B7DECCE-1C9D-ABDB-B449-E4425516E8AC}"/>
              </a:ext>
            </a:extLst>
          </p:cNvPr>
          <p:cNvCxnSpPr>
            <a:cxnSpLocks/>
          </p:cNvCxnSpPr>
          <p:nvPr/>
        </p:nvCxnSpPr>
        <p:spPr>
          <a:xfrm flipV="1">
            <a:off x="465268" y="2805804"/>
            <a:ext cx="10573682" cy="7039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0567190-33D4-D056-AB0F-CDDC190415C7}"/>
              </a:ext>
            </a:extLst>
          </p:cNvPr>
          <p:cNvCxnSpPr>
            <a:cxnSpLocks/>
          </p:cNvCxnSpPr>
          <p:nvPr/>
        </p:nvCxnSpPr>
        <p:spPr>
          <a:xfrm>
            <a:off x="473102" y="275730"/>
            <a:ext cx="10573681" cy="53436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189990-5199-8FCD-4FE9-F31C76841468}"/>
              </a:ext>
            </a:extLst>
          </p:cNvPr>
          <p:cNvCxnSpPr>
            <a:cxnSpLocks/>
          </p:cNvCxnSpPr>
          <p:nvPr/>
        </p:nvCxnSpPr>
        <p:spPr>
          <a:xfrm>
            <a:off x="475988" y="917052"/>
            <a:ext cx="10464825" cy="5057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7C87345-7F93-B803-236E-49376EEE7A3B}"/>
              </a:ext>
            </a:extLst>
          </p:cNvPr>
          <p:cNvSpPr/>
          <p:nvPr/>
        </p:nvSpPr>
        <p:spPr>
          <a:xfrm>
            <a:off x="1593959" y="153871"/>
            <a:ext cx="1790232" cy="2908629"/>
          </a:xfrm>
          <a:prstGeom prst="rect">
            <a:avLst/>
          </a:prstGeom>
          <a:solidFill>
            <a:srgbClr val="FF5E4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000000"/>
              </a:solidFill>
              <a:latin typeface="Segoe UI"/>
              <a:cs typeface="Segoe UI"/>
            </a:endParaRPr>
          </a:p>
          <a:p>
            <a:pPr algn="ctr"/>
            <a:endParaRPr lang="en-US" sz="11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D8CEC8-BD71-8FF9-741B-9E7246D4FB36}"/>
              </a:ext>
            </a:extLst>
          </p:cNvPr>
          <p:cNvSpPr/>
          <p:nvPr/>
        </p:nvSpPr>
        <p:spPr>
          <a:xfrm>
            <a:off x="659190" y="78619"/>
            <a:ext cx="580571" cy="508000"/>
          </a:xfrm>
          <a:prstGeom prst="rect">
            <a:avLst/>
          </a:prstGeom>
          <a:solidFill>
            <a:srgbClr val="79CF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H</a:t>
            </a:r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C830842-0CC7-9806-6FBD-6684BEAE1041}"/>
              </a:ext>
            </a:extLst>
          </p:cNvPr>
          <p:cNvSpPr/>
          <p:nvPr/>
        </p:nvSpPr>
        <p:spPr>
          <a:xfrm>
            <a:off x="659189" y="1941284"/>
            <a:ext cx="580571" cy="508000"/>
          </a:xfrm>
          <a:prstGeom prst="rect">
            <a:avLst/>
          </a:prstGeom>
          <a:solidFill>
            <a:srgbClr val="79CF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H</a:t>
            </a:r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575733C-F91C-8C83-74A6-8742100D27D3}"/>
              </a:ext>
            </a:extLst>
          </p:cNvPr>
          <p:cNvSpPr/>
          <p:nvPr/>
        </p:nvSpPr>
        <p:spPr>
          <a:xfrm>
            <a:off x="659189" y="2558142"/>
            <a:ext cx="580571" cy="508000"/>
          </a:xfrm>
          <a:prstGeom prst="rect">
            <a:avLst/>
          </a:prstGeom>
          <a:solidFill>
            <a:srgbClr val="79CF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H</a:t>
            </a:r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3A1ED2D-B3F5-4BA9-7716-E5A2C52CFDA7}"/>
              </a:ext>
            </a:extLst>
          </p:cNvPr>
          <p:cNvSpPr/>
          <p:nvPr/>
        </p:nvSpPr>
        <p:spPr>
          <a:xfrm>
            <a:off x="659188" y="1336522"/>
            <a:ext cx="580571" cy="508000"/>
          </a:xfrm>
          <a:prstGeom prst="rect">
            <a:avLst/>
          </a:prstGeom>
          <a:solidFill>
            <a:srgbClr val="79CF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H</a:t>
            </a:r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A2F784-8FE8-BAB7-5FC3-F406F5FF4072}"/>
              </a:ext>
            </a:extLst>
          </p:cNvPr>
          <p:cNvSpPr/>
          <p:nvPr/>
        </p:nvSpPr>
        <p:spPr>
          <a:xfrm>
            <a:off x="659187" y="719664"/>
            <a:ext cx="580571" cy="508000"/>
          </a:xfrm>
          <a:prstGeom prst="rect">
            <a:avLst/>
          </a:prstGeom>
          <a:solidFill>
            <a:srgbClr val="79CF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H</a:t>
            </a:r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3706F3C-27B5-71F3-1310-E9131DC7A52A}"/>
              </a:ext>
            </a:extLst>
          </p:cNvPr>
          <p:cNvSpPr/>
          <p:nvPr/>
        </p:nvSpPr>
        <p:spPr>
          <a:xfrm>
            <a:off x="3662244" y="141775"/>
            <a:ext cx="1790232" cy="2908629"/>
          </a:xfrm>
          <a:prstGeom prst="rect">
            <a:avLst/>
          </a:prstGeom>
          <a:solidFill>
            <a:srgbClr val="6AC2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6">
            <a:extLst>
              <a:ext uri="{FF2B5EF4-FFF2-40B4-BE49-F238E27FC236}">
                <a16:creationId xmlns:a16="http://schemas.microsoft.com/office/drawing/2014/main" id="{9C11DD84-C85E-BC25-1E31-D6138AEB06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2130" y="1517432"/>
            <a:ext cx="971550" cy="381000"/>
          </a:xfrm>
          <a:prstGeom prst="rect">
            <a:avLst/>
          </a:prstGeom>
        </p:spPr>
      </p:pic>
      <p:pic>
        <p:nvPicPr>
          <p:cNvPr id="28" name="Picture 28">
            <a:extLst>
              <a:ext uri="{FF2B5EF4-FFF2-40B4-BE49-F238E27FC236}">
                <a16:creationId xmlns:a16="http://schemas.microsoft.com/office/drawing/2014/main" id="{B04DDD97-D00D-4AE9-86A8-CBD3B8641F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436" y="1521044"/>
            <a:ext cx="981075" cy="40005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A91014A-A3B9-C0AA-3A71-C3D09D421E12}"/>
              </a:ext>
            </a:extLst>
          </p:cNvPr>
          <p:cNvSpPr/>
          <p:nvPr/>
        </p:nvSpPr>
        <p:spPr>
          <a:xfrm>
            <a:off x="6553006" y="141775"/>
            <a:ext cx="1790232" cy="2908629"/>
          </a:xfrm>
          <a:prstGeom prst="rect">
            <a:avLst/>
          </a:prstGeom>
          <a:solidFill>
            <a:srgbClr val="FF5E4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000000"/>
              </a:solidFill>
              <a:latin typeface="Segoe UI"/>
              <a:cs typeface="Segoe UI"/>
            </a:endParaRPr>
          </a:p>
          <a:p>
            <a:pPr algn="ctr"/>
            <a:endParaRPr lang="en-US" sz="1100">
              <a:solidFill>
                <a:srgbClr val="000000"/>
              </a:solidFill>
              <a:cs typeface="Calibri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CC9D95-85E0-A707-5FEA-73A51920C1A4}"/>
              </a:ext>
            </a:extLst>
          </p:cNvPr>
          <p:cNvSpPr/>
          <p:nvPr/>
        </p:nvSpPr>
        <p:spPr>
          <a:xfrm>
            <a:off x="8560814" y="141775"/>
            <a:ext cx="1790232" cy="2908629"/>
          </a:xfrm>
          <a:prstGeom prst="rect">
            <a:avLst/>
          </a:prstGeom>
          <a:solidFill>
            <a:srgbClr val="6AC2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7">
            <a:extLst>
              <a:ext uri="{FF2B5EF4-FFF2-40B4-BE49-F238E27FC236}">
                <a16:creationId xmlns:a16="http://schemas.microsoft.com/office/drawing/2014/main" id="{67B3713B-ECB1-AE91-9AAE-DADF383C1F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8449" y="1524105"/>
            <a:ext cx="1000125" cy="381000"/>
          </a:xfrm>
          <a:prstGeom prst="rect">
            <a:avLst/>
          </a:prstGeom>
        </p:spPr>
      </p:pic>
      <p:pic>
        <p:nvPicPr>
          <p:cNvPr id="29" name="Picture 29">
            <a:extLst>
              <a:ext uri="{FF2B5EF4-FFF2-40B4-BE49-F238E27FC236}">
                <a16:creationId xmlns:a16="http://schemas.microsoft.com/office/drawing/2014/main" id="{6E16FF5A-1208-0596-9D73-7C52179303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03075" y="1521461"/>
            <a:ext cx="1009650" cy="40005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CAAAD9D-9BEC-1DDE-1AC5-4B305EE47470}"/>
              </a:ext>
            </a:extLst>
          </p:cNvPr>
          <p:cNvSpPr txBox="1"/>
          <p:nvPr/>
        </p:nvSpPr>
        <p:spPr>
          <a:xfrm>
            <a:off x="5793619" y="937381"/>
            <a:ext cx="67128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>
                <a:cs typeface="Calibri"/>
              </a:rPr>
              <a:t>...</a:t>
            </a:r>
          </a:p>
        </p:txBody>
      </p:sp>
      <p:pic>
        <p:nvPicPr>
          <p:cNvPr id="3" name="Picture 4" descr="Icon&#10;&#10;Description automatically generated">
            <a:extLst>
              <a:ext uri="{FF2B5EF4-FFF2-40B4-BE49-F238E27FC236}">
                <a16:creationId xmlns:a16="http://schemas.microsoft.com/office/drawing/2014/main" id="{787E56C8-0546-16F4-8BC5-D4B61558EB8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1160" y="2553683"/>
            <a:ext cx="539297" cy="516921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344DB179-8FAE-0372-22EF-EDD4ADF182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1159" y="1912634"/>
            <a:ext cx="539297" cy="516921"/>
          </a:xfrm>
          <a:prstGeom prst="rect">
            <a:avLst/>
          </a:prstGeom>
        </p:spPr>
      </p:pic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E3C1230F-C1B2-C87E-7ACE-1FC5ABFE8B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1159" y="1307873"/>
            <a:ext cx="539297" cy="516921"/>
          </a:xfrm>
          <a:prstGeom prst="rect">
            <a:avLst/>
          </a:prstGeom>
        </p:spPr>
      </p:pic>
      <p:pic>
        <p:nvPicPr>
          <p:cNvPr id="9" name="Picture 4" descr="Icon&#10;&#10;Description automatically generated">
            <a:extLst>
              <a:ext uri="{FF2B5EF4-FFF2-40B4-BE49-F238E27FC236}">
                <a16:creationId xmlns:a16="http://schemas.microsoft.com/office/drawing/2014/main" id="{FC115584-AFE5-4CF8-2202-CD599954EA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1159" y="654730"/>
            <a:ext cx="539297" cy="516921"/>
          </a:xfrm>
          <a:prstGeom prst="rect">
            <a:avLst/>
          </a:prstGeom>
        </p:spPr>
      </p:pic>
      <p:pic>
        <p:nvPicPr>
          <p:cNvPr id="14" name="Picture 4" descr="Icon&#10;&#10;Description automatically generated">
            <a:extLst>
              <a:ext uri="{FF2B5EF4-FFF2-40B4-BE49-F238E27FC236}">
                <a16:creationId xmlns:a16="http://schemas.microsoft.com/office/drawing/2014/main" id="{41295D24-7A62-6922-CE03-FD74C815E9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1160" y="62064"/>
            <a:ext cx="539297" cy="516921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0F6C6FF3-F596-226A-FD4E-D1C672A15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41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10F6A642-8F53-7A5C-4950-144F1E42A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76" y="1170735"/>
            <a:ext cx="6750269" cy="1987107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CE9F17E-F7F1-FE5D-A9C0-17AF47FD2E43}"/>
              </a:ext>
            </a:extLst>
          </p:cNvPr>
          <p:cNvSpPr/>
          <p:nvPr/>
        </p:nvSpPr>
        <p:spPr>
          <a:xfrm>
            <a:off x="6435748" y="1071646"/>
            <a:ext cx="454172" cy="2139653"/>
          </a:xfrm>
          <a:prstGeom prst="roundRect">
            <a:avLst/>
          </a:prstGeom>
          <a:noFill/>
          <a:ln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723C3B2-0D76-1927-792C-FAB9705672C7}"/>
              </a:ext>
            </a:extLst>
          </p:cNvPr>
          <p:cNvCxnSpPr/>
          <p:nvPr/>
        </p:nvCxnSpPr>
        <p:spPr>
          <a:xfrm>
            <a:off x="6965797" y="1760016"/>
            <a:ext cx="600966" cy="67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owchart: Decision 9">
            <a:extLst>
              <a:ext uri="{FF2B5EF4-FFF2-40B4-BE49-F238E27FC236}">
                <a16:creationId xmlns:a16="http://schemas.microsoft.com/office/drawing/2014/main" id="{960B8668-332C-1327-61DD-0FA9F86CCEA3}"/>
              </a:ext>
            </a:extLst>
          </p:cNvPr>
          <p:cNvSpPr/>
          <p:nvPr/>
        </p:nvSpPr>
        <p:spPr>
          <a:xfrm>
            <a:off x="7628924" y="971215"/>
            <a:ext cx="2872002" cy="1581013"/>
          </a:xfrm>
          <a:prstGeom prst="flowChartDecis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accent1">
                    <a:lumMod val="75000"/>
                  </a:schemeClr>
                </a:solidFill>
                <a:latin typeface="Arial Nova"/>
                <a:cs typeface="Calibri"/>
              </a:rPr>
              <a:t>Optimization goal met?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98F321-135D-8FA9-79F5-E19100E14AA3}"/>
              </a:ext>
            </a:extLst>
          </p:cNvPr>
          <p:cNvSpPr txBox="1"/>
          <p:nvPr/>
        </p:nvSpPr>
        <p:spPr>
          <a:xfrm>
            <a:off x="2621474" y="784501"/>
            <a:ext cx="24171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cs typeface="Calibri"/>
              </a:rPr>
              <a:t>Quantum Processor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056E76A-C38B-6035-03D8-36B01C0111B2}"/>
              </a:ext>
            </a:extLst>
          </p:cNvPr>
          <p:cNvCxnSpPr/>
          <p:nvPr/>
        </p:nvCxnSpPr>
        <p:spPr>
          <a:xfrm>
            <a:off x="9061448" y="2550828"/>
            <a:ext cx="2832" cy="45222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FBFCCC61-FF6F-FCCA-98B2-5A4689F41246}"/>
              </a:ext>
            </a:extLst>
          </p:cNvPr>
          <p:cNvSpPr/>
          <p:nvPr/>
        </p:nvSpPr>
        <p:spPr>
          <a:xfrm>
            <a:off x="10898443" y="1296391"/>
            <a:ext cx="992037" cy="92015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Stop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6D991B3-2C12-7571-6DE3-ACE6A401D322}"/>
              </a:ext>
            </a:extLst>
          </p:cNvPr>
          <p:cNvSpPr/>
          <p:nvPr/>
        </p:nvSpPr>
        <p:spPr>
          <a:xfrm>
            <a:off x="8072089" y="3003594"/>
            <a:ext cx="2185358" cy="63055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Classical Optimizer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79460C-6D94-A29B-1963-1D850492C997}"/>
              </a:ext>
            </a:extLst>
          </p:cNvPr>
          <p:cNvSpPr txBox="1"/>
          <p:nvPr/>
        </p:nvSpPr>
        <p:spPr>
          <a:xfrm>
            <a:off x="9142693" y="2588989"/>
            <a:ext cx="64604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C00000"/>
                </a:solidFill>
                <a:cs typeface="Calibri"/>
              </a:rPr>
              <a:t>No</a:t>
            </a:r>
          </a:p>
          <a:p>
            <a:endParaRPr lang="en-US" b="1">
              <a:solidFill>
                <a:srgbClr val="C00000"/>
              </a:solidFill>
              <a:cs typeface="Calibri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D9B44B-B0C1-A9C8-D102-E2313A92FB07}"/>
              </a:ext>
            </a:extLst>
          </p:cNvPr>
          <p:cNvCxnSpPr/>
          <p:nvPr/>
        </p:nvCxnSpPr>
        <p:spPr>
          <a:xfrm flipV="1">
            <a:off x="10503286" y="1743589"/>
            <a:ext cx="381286" cy="44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E83CE42-34C8-CE88-9D92-EC37C4CF2225}"/>
              </a:ext>
            </a:extLst>
          </p:cNvPr>
          <p:cNvSpPr txBox="1"/>
          <p:nvPr/>
        </p:nvSpPr>
        <p:spPr>
          <a:xfrm>
            <a:off x="10417982" y="1345376"/>
            <a:ext cx="5517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C00000"/>
                </a:solidFill>
                <a:cs typeface="Calibri"/>
              </a:rPr>
              <a:t>Yes</a:t>
            </a:r>
          </a:p>
        </p:txBody>
      </p:sp>
      <p:pic>
        <p:nvPicPr>
          <p:cNvPr id="3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D52B8F35-1D2E-A165-9231-F201EA14B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2549" y="167848"/>
            <a:ext cx="8686800" cy="60100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AD5A0B6-9964-307A-79EC-B867D11B381B}"/>
              </a:ext>
            </a:extLst>
          </p:cNvPr>
          <p:cNvSpPr/>
          <p:nvPr/>
        </p:nvSpPr>
        <p:spPr>
          <a:xfrm>
            <a:off x="3950344" y="1071645"/>
            <a:ext cx="2457575" cy="2139654"/>
          </a:xfrm>
          <a:prstGeom prst="roundRect">
            <a:avLst/>
          </a:prstGeom>
          <a:noFill/>
          <a:ln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7070643-1BE2-EA81-1395-207E78BAA5A5}"/>
              </a:ext>
            </a:extLst>
          </p:cNvPr>
          <p:cNvSpPr/>
          <p:nvPr/>
        </p:nvSpPr>
        <p:spPr>
          <a:xfrm>
            <a:off x="907076" y="1147629"/>
            <a:ext cx="2661544" cy="2089624"/>
          </a:xfrm>
          <a:prstGeom prst="roundRect">
            <a:avLst/>
          </a:prstGeom>
          <a:noFill/>
          <a:ln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92E7878-330D-7094-027B-48C627375CDB}"/>
              </a:ext>
            </a:extLst>
          </p:cNvPr>
          <p:cNvSpPr/>
          <p:nvPr/>
        </p:nvSpPr>
        <p:spPr>
          <a:xfrm>
            <a:off x="217715" y="789214"/>
            <a:ext cx="6857999" cy="2634341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B4F7A21-AC9A-C790-DBA9-11FEC552F15B}"/>
              </a:ext>
            </a:extLst>
          </p:cNvPr>
          <p:cNvSpPr/>
          <p:nvPr/>
        </p:nvSpPr>
        <p:spPr>
          <a:xfrm>
            <a:off x="2058836" y="3710488"/>
            <a:ext cx="3523892" cy="112984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>
              <a:solidFill>
                <a:srgbClr val="002060"/>
              </a:solidFill>
              <a:cs typeface="Calibri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17E014-CC5F-81BC-5325-0A9346C5AD0F}"/>
              </a:ext>
            </a:extLst>
          </p:cNvPr>
          <p:cNvCxnSpPr/>
          <p:nvPr/>
        </p:nvCxnSpPr>
        <p:spPr>
          <a:xfrm flipV="1">
            <a:off x="3769179" y="3448952"/>
            <a:ext cx="10885" cy="2405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6">
            <a:extLst>
              <a:ext uri="{FF2B5EF4-FFF2-40B4-BE49-F238E27FC236}">
                <a16:creationId xmlns:a16="http://schemas.microsoft.com/office/drawing/2014/main" id="{CE73B828-B81A-38B9-A2C9-73E14EB3E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158" y="4341764"/>
            <a:ext cx="2743193" cy="33107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1AD432E-B6D2-DD88-7791-DBBB3FC0E52B}"/>
              </a:ext>
            </a:extLst>
          </p:cNvPr>
          <p:cNvSpPr txBox="1"/>
          <p:nvPr/>
        </p:nvSpPr>
        <p:spPr>
          <a:xfrm>
            <a:off x="2759514" y="3974715"/>
            <a:ext cx="20284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>
                <a:solidFill>
                  <a:srgbClr val="002060"/>
                </a:solidFill>
                <a:cs typeface="Calibri"/>
              </a:rPr>
              <a:t>Update parameters</a:t>
            </a:r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8E6FFAF-FF20-E70D-3B55-DAB4A41DCE0C}"/>
              </a:ext>
            </a:extLst>
          </p:cNvPr>
          <p:cNvCxnSpPr/>
          <p:nvPr/>
        </p:nvCxnSpPr>
        <p:spPr>
          <a:xfrm flipH="1" flipV="1">
            <a:off x="5583467" y="4292724"/>
            <a:ext cx="3482160" cy="201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3D76C2A-DD07-99EA-7090-762B5D71F863}"/>
              </a:ext>
            </a:extLst>
          </p:cNvPr>
          <p:cNvCxnSpPr/>
          <p:nvPr/>
        </p:nvCxnSpPr>
        <p:spPr>
          <a:xfrm flipH="1">
            <a:off x="9053951" y="3630660"/>
            <a:ext cx="1869" cy="671308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87C1BCA1-2F36-9259-7821-9A3DD20E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506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13CFE09-9466-5BB2-0D6B-7C9122307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134" y="189000"/>
            <a:ext cx="6457732" cy="64800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0E1FFF-5F4D-27AC-7A9E-78EDCF65B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038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457E0A-9CA3-3CC6-0823-3C9FA71C0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092" y="189000"/>
            <a:ext cx="8573816" cy="648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558C9A-DB2B-2E45-DF43-5980512D7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092" y="189000"/>
            <a:ext cx="8573816" cy="6480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EA42EA-6E85-624F-0F04-716DAB473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6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A4D2A8-B6F1-26EE-3B30-D81601E89038}"/>
              </a:ext>
            </a:extLst>
          </p:cNvPr>
          <p:cNvSpPr txBox="1"/>
          <p:nvPr/>
        </p:nvSpPr>
        <p:spPr>
          <a:xfrm>
            <a:off x="10049168" y="3118256"/>
            <a:ext cx="1556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d=4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603C46-7D85-37CD-899C-883634974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822" y="0"/>
            <a:ext cx="8606345" cy="686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357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</Words>
  <Application>Microsoft Macintosh PowerPoint</Application>
  <PresentationFormat>Widescreen</PresentationFormat>
  <Paragraphs>40</Paragraphs>
  <Slides>13</Slides>
  <Notes>1</Notes>
  <HiddenSlides>9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Nova</vt:lpstr>
      <vt:lpstr>Calibri</vt:lpstr>
      <vt:lpstr>Calibri Light</vt:lpstr>
      <vt:lpstr>Cambria Math</vt:lpstr>
      <vt:lpstr>Segoe UI</vt:lpstr>
      <vt:lpstr>Office Theme</vt:lpstr>
      <vt:lpstr>Mixer Hamiltonian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Mixer Hamiltonian</dc:title>
  <dc:creator>Xu, Felix</dc:creator>
  <cp:lastModifiedBy>Xu, Felix</cp:lastModifiedBy>
  <cp:revision>2</cp:revision>
  <dcterms:created xsi:type="dcterms:W3CDTF">2023-06-28T02:47:45Z</dcterms:created>
  <dcterms:modified xsi:type="dcterms:W3CDTF">2023-06-28T11:13:29Z</dcterms:modified>
</cp:coreProperties>
</file>

<file path=docProps/thumbnail.jpeg>
</file>